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333" r:id="rId3"/>
    <p:sldId id="407" r:id="rId4"/>
    <p:sldId id="395" r:id="rId5"/>
    <p:sldId id="408" r:id="rId6"/>
    <p:sldId id="409" r:id="rId7"/>
    <p:sldId id="410" r:id="rId8"/>
    <p:sldId id="411" r:id="rId9"/>
    <p:sldId id="449" r:id="rId10"/>
    <p:sldId id="419" r:id="rId11"/>
  </p:sldIdLst>
  <p:sldSz cx="12192000" cy="6858000"/>
  <p:notesSz cx="6858000" cy="9144000"/>
  <p:embeddedFontLst>
    <p:embeddedFont>
      <p:font typeface="Shrikhand" charset="0"/>
      <p:regular r:id="rId14"/>
    </p:embeddedFont>
    <p:embeddedFont>
      <p:font typeface="Arial Unicode MS" pitchFamily="34" charset="-128"/>
      <p:regular r:id="rId15"/>
    </p:embeddedFont>
    <p:embeddedFont>
      <p:font typeface="Poppins Light" charset="0"/>
      <p:regular r:id="rId16"/>
      <p:italic r:id="rId17"/>
    </p:embeddedFont>
    <p:embeddedFont>
      <p:font typeface="맑은 고딕" pitchFamily="34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laydot" initials="p" lastIdx="1" clrIdx="0">
    <p:extLst>
      <p:ext uri="{19B8F6BF-5375-455C-9EA6-DF929625EA0E}">
        <p15:presenceInfo xmlns:p15="http://schemas.microsoft.com/office/powerpoint/2012/main" xmlns="" userId="playdo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D6"/>
    <a:srgbClr val="6500D3"/>
    <a:srgbClr val="FF5008"/>
    <a:srgbClr val="FFA10B"/>
    <a:srgbClr val="000057"/>
    <a:srgbClr val="0090FF"/>
    <a:srgbClr val="E1F4FF"/>
    <a:srgbClr val="0037DE"/>
    <a:srgbClr val="9BDCFF"/>
    <a:srgbClr val="000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-18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hyperlink" Target="http://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hyperlink" Target="http://www.pptmon.com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pptmon.com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73C1E69-CD2C-44A3-B589-9E4DE7C9B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48" y="816985"/>
            <a:ext cx="3992494" cy="399249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BC0A3AB3-CB70-4049-BCE9-55B41C2F5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17" b="27342"/>
          <a:stretch/>
        </p:blipFill>
        <p:spPr>
          <a:xfrm>
            <a:off x="4605337" y="5251467"/>
            <a:ext cx="7586663" cy="1606533"/>
          </a:xfrm>
          <a:prstGeom prst="rect">
            <a:avLst/>
          </a:prstGeom>
        </p:spPr>
      </p:pic>
      <p:pic>
        <p:nvPicPr>
          <p:cNvPr id="31" name="Graphic 3">
            <a:hlinkClick r:id="rId4"/>
            <a:extLst>
              <a:ext uri="{FF2B5EF4-FFF2-40B4-BE49-F238E27FC236}">
                <a16:creationId xmlns:a16="http://schemas.microsoft.com/office/drawing/2014/main" xmlns="" id="{3F20D1BB-F245-46DE-BB9A-1F042756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2" name="TextBox 31">
            <a:hlinkClick r:id="rId7"/>
            <a:extLst>
              <a:ext uri="{FF2B5EF4-FFF2-40B4-BE49-F238E27FC236}">
                <a16:creationId xmlns:a16="http://schemas.microsoft.com/office/drawing/2014/main" xmlns="" id="{2F7EE04F-88C8-4EA5-9C1F-348E5919393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122F2E5-9B8A-478A-8185-761A2A96D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6"/>
          <a:stretch/>
        </p:blipFill>
        <p:spPr>
          <a:xfrm>
            <a:off x="5125542" y="0"/>
            <a:ext cx="4000130" cy="10316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2A7549-800A-4846-82A0-E02589FDA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5"/>
          <a:stretch/>
        </p:blipFill>
        <p:spPr>
          <a:xfrm>
            <a:off x="0" y="4374345"/>
            <a:ext cx="2393708" cy="2299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CE03CB9-BFAD-47AE-8A09-47BC0A2803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13" y="1473622"/>
            <a:ext cx="3864137" cy="3122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7CC4F6A-A1F2-4C35-8A22-ACDBB68D3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87"/>
          <a:stretch/>
        </p:blipFill>
        <p:spPr>
          <a:xfrm>
            <a:off x="10843007" y="2252236"/>
            <a:ext cx="1348993" cy="20637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5D281AB-B3B7-4B78-AC3C-742A728E4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/>
          <a:stretch/>
        </p:blipFill>
        <p:spPr>
          <a:xfrm flipH="1">
            <a:off x="7919936" y="4710478"/>
            <a:ext cx="4272064" cy="10819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D9DBA96-4C86-48B9-A98C-772CBC33E9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36"/>
          <a:stretch/>
        </p:blipFill>
        <p:spPr>
          <a:xfrm rot="16200000">
            <a:off x="9910621" y="-407003"/>
            <a:ext cx="1608059" cy="295470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6D1E6848-4F69-4C97-9A53-013697BA78E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2" y="593632"/>
            <a:ext cx="108000" cy="24537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7F88FADE-7688-41D5-BF2B-AAE9526B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2"/>
          <a:stretch/>
        </p:blipFill>
        <p:spPr>
          <a:xfrm>
            <a:off x="6483295" y="3815848"/>
            <a:ext cx="814996" cy="7767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5B895A8C-561C-477B-8E42-5C9A391633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2" r="34297"/>
          <a:stretch/>
        </p:blipFill>
        <p:spPr>
          <a:xfrm rot="5400000">
            <a:off x="3218300" y="5547157"/>
            <a:ext cx="823356" cy="7767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D605BE25-B4CC-4432-8641-A87AA209E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3"/>
          <a:stretch/>
        </p:blipFill>
        <p:spPr>
          <a:xfrm>
            <a:off x="10315382" y="1618514"/>
            <a:ext cx="1276576" cy="11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9D93049-9D1F-41C5-A0D8-89838300C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51" y="3201609"/>
            <a:ext cx="3287025" cy="3287025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xmlns="" id="{BF18C2A6-884D-4CE9-AF53-5BD0B29CF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xmlns="" id="{14FED4CD-5596-4D02-936B-FB0B4A4953E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0C06DA2-6CD1-4C5D-AF1C-558F6D39C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8" b="7625"/>
          <a:stretch/>
        </p:blipFill>
        <p:spPr>
          <a:xfrm rot="16200000">
            <a:off x="10176894" y="4842894"/>
            <a:ext cx="1818652" cy="2211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ADC6006-214D-4BCB-9969-A2602AFB7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1322913"/>
            <a:ext cx="1268294" cy="2050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5430A7-6A03-4DA6-A2BA-7A28E4FFF0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/>
          <a:stretch/>
        </p:blipFill>
        <p:spPr>
          <a:xfrm>
            <a:off x="0" y="519188"/>
            <a:ext cx="2631132" cy="6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69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8EB8EB0-DAF1-4FDC-AA43-A4114ED817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27" y="264894"/>
            <a:ext cx="2981326" cy="2981326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xmlns="" id="{3166B0B7-42D1-43BD-8CA4-A3993C630D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xmlns="" id="{E479E760-34DF-469C-9544-6C09E99012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475AFA9-964A-4623-81F8-B9E658964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07"/>
          <a:stretch/>
        </p:blipFill>
        <p:spPr>
          <a:xfrm>
            <a:off x="9694297" y="245640"/>
            <a:ext cx="2497704" cy="1400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511A744-8AAD-4A40-8211-46D021F2F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0"/>
          <a:stretch/>
        </p:blipFill>
        <p:spPr>
          <a:xfrm>
            <a:off x="-1" y="3602469"/>
            <a:ext cx="902773" cy="30441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AFA2A93-2CBA-4D19-84AD-DC54188418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613" y="821176"/>
            <a:ext cx="108000" cy="24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0676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A22B2A4-235D-471C-8DBB-21478EDF2E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3" y="3314095"/>
            <a:ext cx="3213450" cy="321345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xmlns="" id="{737A79FC-78B4-45C6-9445-E20FCBA41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xmlns="" id="{D9862341-9BE1-4D42-B91B-19E5BB2B99B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A9EAD28-AE2C-42C7-94EB-39CFC88DF7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57" b="32818"/>
          <a:stretch/>
        </p:blipFill>
        <p:spPr>
          <a:xfrm rot="5400000">
            <a:off x="-294031" y="4384083"/>
            <a:ext cx="2767947" cy="2179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DED47D6-40D6-4084-81B6-AD9A6B7D2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5" r="21722"/>
          <a:stretch/>
        </p:blipFill>
        <p:spPr>
          <a:xfrm>
            <a:off x="9858273" y="0"/>
            <a:ext cx="2333727" cy="1831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C1862C4-0769-4C0F-BA93-0A83E07BB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2"/>
          <a:stretch/>
        </p:blipFill>
        <p:spPr>
          <a:xfrm>
            <a:off x="8359174" y="100982"/>
            <a:ext cx="1499099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976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F443F2C-88CA-4735-961A-87D06964A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145" y="2914908"/>
            <a:ext cx="3443122" cy="3443122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xmlns="" id="{1AA79213-08CF-45A5-8B21-A296BD7F6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xmlns="" id="{0559624F-565A-4F40-96B5-55309062937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DBD5FBD-F9FD-4D61-8C4A-51F419739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6" t="12645"/>
          <a:stretch/>
        </p:blipFill>
        <p:spPr>
          <a:xfrm>
            <a:off x="0" y="0"/>
            <a:ext cx="1040896" cy="2554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550B274-1CA5-42EA-B6AB-FFB8EF93A2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3" b="16945"/>
          <a:stretch/>
        </p:blipFill>
        <p:spPr>
          <a:xfrm>
            <a:off x="10508202" y="2554412"/>
            <a:ext cx="1683798" cy="43035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C1EBA58-9ADF-4103-8BBC-87D703D1644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3328" y="5212081"/>
            <a:ext cx="108000" cy="24537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624169-6CA0-4EA7-8C6B-AB578B077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2"/>
          <a:stretch/>
        </p:blipFill>
        <p:spPr>
          <a:xfrm>
            <a:off x="1036121" y="419039"/>
            <a:ext cx="1499099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3583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4946F87-2441-45AF-97C3-FFB738D09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56" y="4249931"/>
            <a:ext cx="2165420" cy="21654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13DCA58-D349-4190-A86A-79367F43A1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7" b="27580"/>
          <a:stretch/>
        </p:blipFill>
        <p:spPr>
          <a:xfrm>
            <a:off x="0" y="4819294"/>
            <a:ext cx="1190588" cy="20387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0B7E85D-BC7B-4148-AECB-A17FBF8C6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8"/>
          <a:stretch/>
        </p:blipFill>
        <p:spPr>
          <a:xfrm>
            <a:off x="9350586" y="0"/>
            <a:ext cx="2841414" cy="3670022"/>
          </a:xfrm>
          <a:prstGeom prst="rect">
            <a:avLst/>
          </a:prstGeom>
        </p:spPr>
      </p:pic>
      <p:sp>
        <p:nvSpPr>
          <p:cNvPr id="14" name="그림 개체 틀 4">
            <a:extLst>
              <a:ext uri="{FF2B5EF4-FFF2-40B4-BE49-F238E27FC236}">
                <a16:creationId xmlns:a16="http://schemas.microsoft.com/office/drawing/2014/main" xmlns="" id="{CF34C7B1-9871-4A10-B73A-E0E5140B73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5070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xmlns="" id="{FE4F8AC1-C4F6-4FDF-86CC-5633B098CB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7085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xmlns="" id="{2FEBE33A-EC18-4030-B4B3-D67AFD75FDB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39099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5"/>
            <a:extLst>
              <a:ext uri="{FF2B5EF4-FFF2-40B4-BE49-F238E27FC236}">
                <a16:creationId xmlns:a16="http://schemas.microsoft.com/office/drawing/2014/main" xmlns="" id="{B0A7EBD4-D633-488F-96EF-CF55DB3F5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8"/>
            <a:extLst>
              <a:ext uri="{FF2B5EF4-FFF2-40B4-BE49-F238E27FC236}">
                <a16:creationId xmlns:a16="http://schemas.microsoft.com/office/drawing/2014/main" xmlns="" id="{9C88B46D-52A1-4341-822F-6DD0E514358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09085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0DE630D4-53A4-495F-A219-1AB7141B2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64069" y="3432623"/>
            <a:ext cx="3213450" cy="3213450"/>
          </a:xfrm>
          <a:prstGeom prst="rect">
            <a:avLst/>
          </a:prstGeom>
        </p:spPr>
      </p:pic>
      <p:sp>
        <p:nvSpPr>
          <p:cNvPr id="12" name="그림 개체 틀 4">
            <a:extLst>
              <a:ext uri="{FF2B5EF4-FFF2-40B4-BE49-F238E27FC236}">
                <a16:creationId xmlns:a16="http://schemas.microsoft.com/office/drawing/2014/main" xmlns="" id="{6066295D-DB72-4F68-9D21-0D047B5CDF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8623" y="750528"/>
            <a:ext cx="3848101" cy="5356944"/>
          </a:xfrm>
          <a:prstGeom prst="roundRect">
            <a:avLst>
              <a:gd name="adj" fmla="val 94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xmlns="" id="{5ED093DB-516D-4C93-B721-E320A3AECF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xmlns="" id="{A00F37E5-2658-4F6B-871A-86A3CD1B940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2744C09-4F19-42CD-88D0-7FDF9DC1CC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01939" y="4095104"/>
            <a:ext cx="1089913" cy="24704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1D1CDC7-487A-4524-8C4F-C4272C39FAF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377" y="4784069"/>
            <a:ext cx="72000" cy="16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7838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E7F95F07-DCA9-4522-8842-1A4C1C60F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58879"/>
          <a:stretch/>
        </p:blipFill>
        <p:spPr>
          <a:xfrm>
            <a:off x="6552025" y="0"/>
            <a:ext cx="4599364" cy="1671869"/>
          </a:xfrm>
          <a:prstGeom prst="rect">
            <a:avLst/>
          </a:prstGeom>
        </p:spPr>
      </p:pic>
      <p:sp>
        <p:nvSpPr>
          <p:cNvPr id="18" name="그림 개체 틀 2">
            <a:extLst>
              <a:ext uri="{FF2B5EF4-FFF2-40B4-BE49-F238E27FC236}">
                <a16:creationId xmlns:a16="http://schemas.microsoft.com/office/drawing/2014/main" xmlns="" id="{67A34B40-53B8-4164-9B62-A7085DCD71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50931" y="1454969"/>
            <a:ext cx="2630555" cy="2632057"/>
          </a:xfrm>
          <a:prstGeom prst="roundRect">
            <a:avLst>
              <a:gd name="adj" fmla="val 971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xmlns="" id="{DE636671-0DD8-442A-A76A-BCBF509BC7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8306" y="2770986"/>
            <a:ext cx="2630555" cy="2632057"/>
          </a:xfrm>
          <a:prstGeom prst="roundRect">
            <a:avLst>
              <a:gd name="adj" fmla="val 971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xmlns="" id="{8CD51011-A240-4B5C-B544-E4CE1B4FBBC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76181" y="1454969"/>
            <a:ext cx="2630555" cy="2632057"/>
          </a:xfrm>
          <a:prstGeom prst="roundRect">
            <a:avLst>
              <a:gd name="adj" fmla="val 971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xmlns="" id="{D9067421-A8F7-4452-B953-4B41A33046D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3556" y="2770986"/>
            <a:ext cx="2630555" cy="2632057"/>
          </a:xfrm>
          <a:prstGeom prst="roundRect">
            <a:avLst>
              <a:gd name="adj" fmla="val 971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xmlns="" id="{A49A521D-BEAD-45BA-AAC3-A8DA8DC67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xmlns="" id="{4554FE96-B596-4321-9173-E02E5616CB6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82D7499-4E0C-43F2-BEBB-CD5AE363DC9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74" y="5738114"/>
            <a:ext cx="3729368" cy="8026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803D787-6EBF-4B93-AAAB-0A1F24A88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24"/>
          <a:stretch/>
        </p:blipFill>
        <p:spPr>
          <a:xfrm>
            <a:off x="1986065" y="1"/>
            <a:ext cx="960420" cy="6460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D66233B-AA85-414D-B8CC-16019216276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276" y="317226"/>
            <a:ext cx="108000" cy="24537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84EA47BA-5C3E-46B7-85A2-8FF339B30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2"/>
          <a:stretch/>
        </p:blipFill>
        <p:spPr>
          <a:xfrm>
            <a:off x="35714" y="132514"/>
            <a:ext cx="1499099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0313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344019D-4770-4B63-83EB-6DEC3C103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92" y="831364"/>
            <a:ext cx="2371538" cy="237153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30D0FC39-6CC8-40F0-A453-6FD388224A28}"/>
              </a:ext>
            </a:extLst>
          </p:cNvPr>
          <p:cNvSpPr/>
          <p:nvPr userDrawn="1"/>
        </p:nvSpPr>
        <p:spPr>
          <a:xfrm>
            <a:off x="7868246" y="714515"/>
            <a:ext cx="3322139" cy="5428969"/>
          </a:xfrm>
          <a:prstGeom prst="roundRect">
            <a:avLst>
              <a:gd name="adj" fmla="val 9424"/>
            </a:avLst>
          </a:prstGeom>
          <a:solidFill>
            <a:srgbClr val="6500D3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xmlns="" id="{2DFC1171-4E02-4533-9EA9-3B448392D35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oundRect">
            <a:avLst>
              <a:gd name="adj" fmla="val 599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xmlns="" id="{C9666B6B-ECA2-45BE-861D-1A9FB675D7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xmlns="" id="{317C1645-3BD6-4893-A860-22EB148A943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E1B9B2A-5C4D-4C9C-A19E-D04B0D783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8" b="47422"/>
          <a:stretch/>
        </p:blipFill>
        <p:spPr>
          <a:xfrm rot="5400000">
            <a:off x="-625874" y="4224128"/>
            <a:ext cx="3259745" cy="2007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E701351-7269-42C2-B5C6-A83051ECE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0"/>
          <a:stretch/>
        </p:blipFill>
        <p:spPr>
          <a:xfrm>
            <a:off x="9099630" y="5064005"/>
            <a:ext cx="2981325" cy="17939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F9542CF3-BBC5-43EE-B54A-6B029FE9E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79"/>
          <a:stretch/>
        </p:blipFill>
        <p:spPr>
          <a:xfrm>
            <a:off x="11319729" y="2268587"/>
            <a:ext cx="872271" cy="1428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0F9CDF8C-DD89-4AAD-89C0-DA7B8C542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2" r="34297"/>
          <a:stretch/>
        </p:blipFill>
        <p:spPr>
          <a:xfrm>
            <a:off x="6220437" y="231124"/>
            <a:ext cx="1514477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318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6FE6273-9193-4FE7-A74C-1198EF9345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92" y="4279115"/>
            <a:ext cx="2371538" cy="237153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FD4BFCB2-A5A4-4A0F-86ED-1276F1F1B2E2}"/>
              </a:ext>
            </a:extLst>
          </p:cNvPr>
          <p:cNvSpPr/>
          <p:nvPr userDrawn="1"/>
        </p:nvSpPr>
        <p:spPr>
          <a:xfrm>
            <a:off x="7868246" y="714515"/>
            <a:ext cx="3322139" cy="5428969"/>
          </a:xfrm>
          <a:prstGeom prst="roundRect">
            <a:avLst>
              <a:gd name="adj" fmla="val 9424"/>
            </a:avLst>
          </a:prstGeom>
          <a:solidFill>
            <a:srgbClr val="FFA10B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xmlns="" id="{130AA0DD-FC65-4354-880F-BFC3ABF64C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oundRect">
            <a:avLst>
              <a:gd name="adj" fmla="val 599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xmlns="" id="{97DEC8C0-18B5-486D-A2E0-5EC8E1314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xmlns="" id="{2512827B-7985-46ED-8E30-8FE39267CE7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B04966-7B2C-447F-A15E-C7485E8F6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85" b="4515"/>
          <a:stretch/>
        </p:blipFill>
        <p:spPr>
          <a:xfrm rot="5400000">
            <a:off x="319487" y="-319489"/>
            <a:ext cx="2008774" cy="26477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85D736D-DBBD-4A74-BDD8-2B5A1EA2DC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9"/>
          <a:stretch/>
        </p:blipFill>
        <p:spPr>
          <a:xfrm>
            <a:off x="10628198" y="0"/>
            <a:ext cx="1602685" cy="3428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2E2AAD7-EE1C-40E6-943D-C47C299CA3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2"/>
          <a:stretch/>
        </p:blipFill>
        <p:spPr>
          <a:xfrm>
            <a:off x="6684097" y="5187072"/>
            <a:ext cx="1499099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841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DE33BA8-8F50-4827-BEC8-1D347350B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66" y="3459391"/>
            <a:ext cx="3274620" cy="3274620"/>
          </a:xfrm>
          <a:prstGeom prst="rect">
            <a:avLst/>
          </a:prstGeom>
        </p:spPr>
      </p:pic>
      <p:sp>
        <p:nvSpPr>
          <p:cNvPr id="14" name="그림 개체 틀 11">
            <a:extLst>
              <a:ext uri="{FF2B5EF4-FFF2-40B4-BE49-F238E27FC236}">
                <a16:creationId xmlns:a16="http://schemas.microsoft.com/office/drawing/2014/main" xmlns="" id="{0C6BAB55-8A62-4055-8C4F-3B7A4A38D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xmlns="" id="{32ED069F-3AC1-4F51-940A-C2E5BE024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xmlns="" id="{2506BE07-016F-44A0-9189-D5DC51EB4E6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4F71E3E-881E-4AC7-8DA2-D6AD03761B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7" r="30992"/>
          <a:stretch/>
        </p:blipFill>
        <p:spPr>
          <a:xfrm rot="5400000">
            <a:off x="8171837" y="2837837"/>
            <a:ext cx="4008983" cy="40313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180258B-3DCB-4567-9758-8506379FB9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t="11326"/>
          <a:stretch/>
        </p:blipFill>
        <p:spPr>
          <a:xfrm>
            <a:off x="0" y="0"/>
            <a:ext cx="154725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4079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02A06DD-5399-45DB-9C80-9340709A8F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926" y="378454"/>
            <a:ext cx="2530567" cy="25305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868254D-AE4B-4681-B15F-CF8E5A041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7" b="69276"/>
          <a:stretch/>
        </p:blipFill>
        <p:spPr>
          <a:xfrm>
            <a:off x="0" y="5243642"/>
            <a:ext cx="3560323" cy="16143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B5EA3C7-C104-4DD1-AE91-B528795AA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9" r="34905"/>
          <a:stretch/>
        </p:blipFill>
        <p:spPr>
          <a:xfrm>
            <a:off x="8696528" y="0"/>
            <a:ext cx="3495472" cy="32874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6835BAE-EF13-4D51-B708-ECED5FC0AE4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1" y="3429000"/>
            <a:ext cx="1436869" cy="32569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4F583900-DE07-45BB-BE48-C1DBA57D4F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2" r="45631"/>
          <a:stretch/>
        </p:blipFill>
        <p:spPr>
          <a:xfrm>
            <a:off x="11200031" y="3166241"/>
            <a:ext cx="991969" cy="1428750"/>
          </a:xfrm>
          <a:prstGeom prst="rect">
            <a:avLst/>
          </a:prstGeom>
        </p:spPr>
      </p:pic>
      <p:pic>
        <p:nvPicPr>
          <p:cNvPr id="26" name="Graphic 3">
            <a:hlinkClick r:id="rId7"/>
            <a:extLst>
              <a:ext uri="{FF2B5EF4-FFF2-40B4-BE49-F238E27FC236}">
                <a16:creationId xmlns:a16="http://schemas.microsoft.com/office/drawing/2014/main" xmlns="" id="{CAAB550E-3118-4823-9509-D7A267BA8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10"/>
            <a:extLst>
              <a:ext uri="{FF2B5EF4-FFF2-40B4-BE49-F238E27FC236}">
                <a16:creationId xmlns:a16="http://schemas.microsoft.com/office/drawing/2014/main" xmlns="" id="{AA07BE82-1D4B-4E5E-A3B0-383594BE315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982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13B4AF3-BE9B-4CA4-A438-02DC1CE30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70" y="304195"/>
            <a:ext cx="3274620" cy="3274620"/>
          </a:xfrm>
          <a:prstGeom prst="rect">
            <a:avLst/>
          </a:prstGeom>
        </p:spPr>
      </p:pic>
      <p:sp>
        <p:nvSpPr>
          <p:cNvPr id="12" name="그림 개체 틀 5">
            <a:extLst>
              <a:ext uri="{FF2B5EF4-FFF2-40B4-BE49-F238E27FC236}">
                <a16:creationId xmlns:a16="http://schemas.microsoft.com/office/drawing/2014/main" xmlns="" id="{58227108-5E0E-4F5C-B53B-8339EFB420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xmlns="" id="{C62A432A-5ACA-4C3B-BB29-9316174A1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xmlns="" id="{796DE0AC-B538-45AF-8658-697A8901052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E0482C-A1F7-4026-813C-7201DC7FF3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3"/>
          <a:stretch/>
        </p:blipFill>
        <p:spPr>
          <a:xfrm>
            <a:off x="7428233" y="-1"/>
            <a:ext cx="4763767" cy="20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705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142D443-652A-434B-AF80-B5F6AA4BD6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80" y="1860858"/>
            <a:ext cx="3274620" cy="3274620"/>
          </a:xfrm>
          <a:prstGeom prst="rect">
            <a:avLst/>
          </a:prstGeom>
        </p:spPr>
      </p:pic>
      <p:sp>
        <p:nvSpPr>
          <p:cNvPr id="10" name="그림 개체 틀 8">
            <a:extLst>
              <a:ext uri="{FF2B5EF4-FFF2-40B4-BE49-F238E27FC236}">
                <a16:creationId xmlns:a16="http://schemas.microsoft.com/office/drawing/2014/main" xmlns="" id="{8E1F0132-A4A7-4ACD-ADDB-E672D6ED02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xmlns="" id="{E6F31F01-1EB3-49A4-A749-7C2E520DF1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xmlns="" id="{24167FF6-D69C-478A-A1DF-48EA8191893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0F846BB-4EAA-4F2D-90A2-35F68CC2C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3" r="19894"/>
          <a:stretch/>
        </p:blipFill>
        <p:spPr>
          <a:xfrm>
            <a:off x="9601200" y="0"/>
            <a:ext cx="2590800" cy="18414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CF01B64-27AA-49C6-A486-D94E0D734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8"/>
          <a:stretch/>
        </p:blipFill>
        <p:spPr>
          <a:xfrm>
            <a:off x="-1" y="3746075"/>
            <a:ext cx="2149957" cy="27982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916F59F-8F88-4D68-B3F4-AFB433DF865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94" y="64235"/>
            <a:ext cx="1746413" cy="17129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E6681A1-F927-428B-AD5D-F2760D9E0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2" r="41147"/>
          <a:stretch/>
        </p:blipFill>
        <p:spPr>
          <a:xfrm>
            <a:off x="10993337" y="5300778"/>
            <a:ext cx="1198664" cy="14287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039F1F8-CC2F-4824-BC13-F2C947C8C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3"/>
          <a:stretch/>
        </p:blipFill>
        <p:spPr>
          <a:xfrm>
            <a:off x="8658055" y="5551929"/>
            <a:ext cx="1198664" cy="10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2759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xmlns="" id="{D97A7A38-A620-40C7-A638-A337BC5F34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xmlns="" id="{616BC591-9BFE-4CA0-80E7-3AC47C6B969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CC4F02C8-AD02-4FA0-A73C-CDDABBDD1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xmlns="" id="{271C7AC7-8054-41E8-9BF2-F847C9DC9FD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3A66CECB-6D19-4C5D-A227-D861217BC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xmlns="" id="{AF6D99E1-2235-45A2-862D-B7E9B8161EE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A152F27-C52F-4015-9FA5-7F94A629F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b="12322"/>
          <a:stretch/>
        </p:blipFill>
        <p:spPr>
          <a:xfrm flipH="1">
            <a:off x="9846643" y="5178323"/>
            <a:ext cx="2345355" cy="16796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E0FB1F4-024C-4E19-82EB-B0DA85F2E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1"/>
          <a:stretch/>
        </p:blipFill>
        <p:spPr>
          <a:xfrm>
            <a:off x="0" y="386739"/>
            <a:ext cx="3466491" cy="8778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1EE4C5F-4954-4C9A-9521-1A0051C571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2"/>
          <a:stretch/>
        </p:blipFill>
        <p:spPr>
          <a:xfrm>
            <a:off x="10569848" y="3621506"/>
            <a:ext cx="1499099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681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2C9F1D7-F81E-4417-9236-9DA2BD029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2" y="2734446"/>
            <a:ext cx="3623584" cy="3623584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xmlns="" id="{29BB58F5-DA89-48E3-8A0B-6EA5F3CA6E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xmlns="" id="{4FDF98EC-5C1F-4EC3-88BE-88860BC91A4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36F4AC1-B423-4F9C-9723-F4478E5FA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0" b="24423"/>
          <a:stretch/>
        </p:blipFill>
        <p:spPr>
          <a:xfrm rot="16200000">
            <a:off x="7732797" y="-515103"/>
            <a:ext cx="3944102" cy="4974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3D078BF-1EB4-4B28-9BF7-493FF77DE1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2"/>
          <a:stretch/>
        </p:blipFill>
        <p:spPr>
          <a:xfrm>
            <a:off x="10508202" y="2515353"/>
            <a:ext cx="1499099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6716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34E7E6A-D4DE-400B-9BCE-1C4987525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18" y="254985"/>
            <a:ext cx="2419175" cy="2419175"/>
          </a:xfrm>
          <a:prstGeom prst="rect">
            <a:avLst/>
          </a:prstGeom>
        </p:spPr>
      </p:pic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xmlns="" id="{158C71F6-5D8E-4B85-9717-DF28395C9F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xmlns="" id="{BD905440-4A12-4CC5-9A06-62E9F41BD05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994786A-B944-4F22-8577-844C61322C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4695007"/>
            <a:ext cx="1878134" cy="21629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26A9A98-949F-4465-97B0-7C5A5127F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6"/>
          <a:stretch/>
        </p:blipFill>
        <p:spPr>
          <a:xfrm>
            <a:off x="8939213" y="395803"/>
            <a:ext cx="3252787" cy="9023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5683425-D5D0-4B24-8B58-21AE792612B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00" y="4140663"/>
            <a:ext cx="72000" cy="16358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D0EB0EE-E8AF-47E0-8521-E92612851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2"/>
          <a:stretch/>
        </p:blipFill>
        <p:spPr>
          <a:xfrm>
            <a:off x="10508202" y="1630983"/>
            <a:ext cx="1499099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66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53C3B82-D4BD-48BD-A4E2-5559C501B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09" y="3094979"/>
            <a:ext cx="3429000" cy="3429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xmlns="" id="{9A1B8612-357A-4704-8FB0-6CC9645190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xmlns="" id="{2D25404D-6788-498B-8191-824395F8E39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9E1B8E7-4DFA-4A08-B3C3-190029305CE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0" y="4858036"/>
            <a:ext cx="72000" cy="16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77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641D63B4-79DE-4869-9508-FB599CCDAF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xmlns="" id="{AC5464A4-3B3F-46AA-8D76-23511B0C086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0F545E-143F-46CF-9B02-F5D09CCF7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7" b="31373"/>
          <a:stretch/>
        </p:blipFill>
        <p:spPr>
          <a:xfrm rot="16200000" flipH="1">
            <a:off x="9770357" y="4436356"/>
            <a:ext cx="1892563" cy="2950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A0AF89B-2F9E-4F54-82E7-A4DDFE82F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7" r="40022"/>
          <a:stretch/>
        </p:blipFill>
        <p:spPr>
          <a:xfrm rot="16200000">
            <a:off x="-36523" y="36523"/>
            <a:ext cx="3497187" cy="34241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7DF530D-466E-4755-A446-746626962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2"/>
          <a:stretch/>
        </p:blipFill>
        <p:spPr>
          <a:xfrm>
            <a:off x="670780" y="2170041"/>
            <a:ext cx="691094" cy="658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5A3B7B8-F82C-48F5-AD25-24F829D3D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2" r="34297"/>
          <a:stretch/>
        </p:blipFill>
        <p:spPr>
          <a:xfrm>
            <a:off x="10206566" y="4437890"/>
            <a:ext cx="1514477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02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9C4C3D7-65B3-4B46-825A-ADCA7C9851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2" y="251279"/>
            <a:ext cx="2504909" cy="2504909"/>
          </a:xfrm>
          <a:prstGeom prst="rect">
            <a:avLst/>
          </a:prstGeom>
        </p:spPr>
      </p:pic>
      <p:pic>
        <p:nvPicPr>
          <p:cNvPr id="13" name="Graphic 3">
            <a:hlinkClick r:id="rId3"/>
            <a:extLst>
              <a:ext uri="{FF2B5EF4-FFF2-40B4-BE49-F238E27FC236}">
                <a16:creationId xmlns:a16="http://schemas.microsoft.com/office/drawing/2014/main" xmlns="" id="{B6BEE84B-4970-4D6E-A3D7-8EA1CEC30A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xmlns="" id="{039DA3D2-521B-4194-8403-679D937F59B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7C29406-FAAE-4A44-A406-B3A508F8D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6" r="55552"/>
          <a:stretch/>
        </p:blipFill>
        <p:spPr>
          <a:xfrm rot="5400000">
            <a:off x="7818036" y="2484037"/>
            <a:ext cx="3619793" cy="51281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CA4A9C7-749A-4B44-87F8-18913AF3A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4"/>
          <a:stretch/>
        </p:blipFill>
        <p:spPr>
          <a:xfrm>
            <a:off x="0" y="107531"/>
            <a:ext cx="1852763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4673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15DB7FE-8A52-4851-A85E-03EEF050A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570" y="149815"/>
            <a:ext cx="2981326" cy="2981326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xmlns="" id="{FEBA1B29-01CB-4585-8E2A-9B8F87926A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xmlns="" id="{889070FB-0F65-4952-B730-085A04AFCA6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0C349D0-7167-4E9A-9A53-4D88EACE4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8" b="11199"/>
          <a:stretch/>
        </p:blipFill>
        <p:spPr>
          <a:xfrm>
            <a:off x="0" y="3552809"/>
            <a:ext cx="1076958" cy="3305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6871F6A-1EE8-4949-96D2-CDAB26C46F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202" y="496333"/>
            <a:ext cx="1165226" cy="26411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F071D8F-1B5D-49DC-9CCB-2F28C5F03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2" r="34297"/>
          <a:stretch/>
        </p:blipFill>
        <p:spPr>
          <a:xfrm>
            <a:off x="964734" y="4809479"/>
            <a:ext cx="1514477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496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72" r:id="rId22"/>
    <p:sldLayoutId id="2147483664" r:id="rId2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F3EDD1-DEB4-408F-BD5E-764B8EB8AD22}"/>
              </a:ext>
            </a:extLst>
          </p:cNvPr>
          <p:cNvSpPr txBox="1"/>
          <p:nvPr/>
        </p:nvSpPr>
        <p:spPr>
          <a:xfrm>
            <a:off x="1031992" y="819220"/>
            <a:ext cx="5655733" cy="19389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ru-RU" altLang="ko-KR" sz="4000" dirty="0" smtClean="0">
                <a:latin typeface="+mj-lt"/>
                <a:cs typeface="Arial" panose="020B0604020202020204" pitchFamily="34" charset="0"/>
              </a:rPr>
              <a:t>Познавательное приложение </a:t>
            </a:r>
            <a:endParaRPr lang="ru-RU" altLang="ko-KR" sz="4000" dirty="0" smtClean="0">
              <a:latin typeface="+mj-lt"/>
              <a:cs typeface="Arial" panose="020B0604020202020204" pitchFamily="34" charset="0"/>
            </a:endParaRPr>
          </a:p>
          <a:p>
            <a:pPr algn="l"/>
            <a:r>
              <a:rPr lang="ru-RU" altLang="ko-KR" sz="4000" dirty="0" smtClean="0">
                <a:latin typeface="+mj-lt"/>
                <a:cs typeface="Arial" panose="020B0604020202020204" pitchFamily="34" charset="0"/>
              </a:rPr>
              <a:t>«</a:t>
            </a:r>
            <a:r>
              <a:rPr lang="ru-RU" altLang="ko-KR" sz="4000" dirty="0" smtClean="0">
                <a:latin typeface="+mj-lt"/>
                <a:cs typeface="Arial" panose="020B0604020202020204" pitchFamily="34" charset="0"/>
              </a:rPr>
              <a:t>Угадай мелодию»</a:t>
            </a:r>
            <a:endParaRPr lang="ko-KR" altLang="en-US" sz="40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A00370C-6639-4667-B26E-A746A25F6835}"/>
              </a:ext>
            </a:extLst>
          </p:cNvPr>
          <p:cNvSpPr txBox="1"/>
          <p:nvPr/>
        </p:nvSpPr>
        <p:spPr>
          <a:xfrm>
            <a:off x="813051" y="3261475"/>
            <a:ext cx="565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altLang="ko-K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Разработано на </a:t>
            </a:r>
            <a:r>
              <a:rPr lang="en-US" altLang="ko-K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Delphi 11</a:t>
            </a:r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C7443810-8F57-4C71-AE1F-66C14C1918A7}"/>
              </a:ext>
            </a:extLst>
          </p:cNvPr>
          <p:cNvSpPr/>
          <p:nvPr/>
        </p:nvSpPr>
        <p:spPr>
          <a:xfrm>
            <a:off x="4135801" y="5789254"/>
            <a:ext cx="4080933" cy="600407"/>
          </a:xfrm>
          <a:prstGeom prst="roundRect">
            <a:avLst>
              <a:gd name="adj" fmla="val 50000"/>
            </a:avLst>
          </a:prstGeom>
          <a:solidFill>
            <a:srgbClr val="6500D3"/>
          </a:solidFill>
          <a:ln w="6350" cap="flat">
            <a:noFill/>
            <a:prstDash val="solid"/>
            <a:miter/>
          </a:ln>
        </p:spPr>
        <p:txBody>
          <a:bodyPr rtlCol="0" anchor="ctr" anchorCtr="0"/>
          <a:lstStyle/>
          <a:p>
            <a:pPr algn="ctr"/>
            <a:r>
              <a:rPr lang="ru-RU" altLang="ko-KR" dirty="0" err="1" smtClean="0">
                <a:solidFill>
                  <a:schemeClr val="bg1"/>
                </a:solidFill>
              </a:rPr>
              <a:t>Берней</a:t>
            </a:r>
            <a:r>
              <a:rPr lang="ru-RU" altLang="ko-KR" dirty="0" smtClean="0">
                <a:solidFill>
                  <a:schemeClr val="bg1"/>
                </a:solidFill>
              </a:rPr>
              <a:t> Евгений, группа ПЗТ-38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8397" y="3025290"/>
            <a:ext cx="109925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ru-RU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к просмотру приложения!</a:t>
            </a:r>
            <a:endParaRPr lang="ru-RU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88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6C55756-8704-4C51-8396-31EAEBC538E0}"/>
              </a:ext>
            </a:extLst>
          </p:cNvPr>
          <p:cNvSpPr txBox="1"/>
          <p:nvPr/>
        </p:nvSpPr>
        <p:spPr>
          <a:xfrm>
            <a:off x="284858" y="125664"/>
            <a:ext cx="675452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ru-RU" altLang="ko-KR" sz="3600" b="1" i="1" dirty="0" smtClean="0">
                <a:latin typeface="+mj-lt"/>
                <a:cs typeface="Arial" panose="020B0604020202020204" pitchFamily="34" charset="0"/>
              </a:rPr>
              <a:t>Об авторе </a:t>
            </a:r>
            <a:endParaRPr lang="ko-KR" altLang="en-US" sz="3600" b="1" i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0383" y="2532062"/>
            <a:ext cx="8841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/>
              <a:t>Вкратце о том, что любит автор 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111ABCCD-86D4-4E99-AFFA-816B86A0FB7F}"/>
              </a:ext>
            </a:extLst>
          </p:cNvPr>
          <p:cNvSpPr txBox="1"/>
          <p:nvPr/>
        </p:nvSpPr>
        <p:spPr>
          <a:xfrm>
            <a:off x="1720141" y="129497"/>
            <a:ext cx="840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dirty="0" smtClean="0">
                <a:latin typeface="+mj-lt"/>
                <a:cs typeface="Arial" panose="020B0604020202020204" pitchFamily="34" charset="0"/>
              </a:rPr>
              <a:t>Свою семью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23" y="1368541"/>
            <a:ext cx="4891270" cy="500006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2" y="1368937"/>
            <a:ext cx="3696239" cy="49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35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FFA935A-2343-468D-953D-9A42B7F40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b="50000"/>
          <a:stretch/>
        </p:blipFill>
        <p:spPr>
          <a:xfrm>
            <a:off x="0" y="3957236"/>
            <a:ext cx="4412202" cy="29007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7673" y="96593"/>
            <a:ext cx="707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Свою</a:t>
            </a:r>
            <a:r>
              <a:rPr lang="ru-RU" dirty="0" smtClean="0"/>
              <a:t> </a:t>
            </a:r>
            <a:r>
              <a:rPr lang="ru-RU" sz="3600" dirty="0" smtClean="0">
                <a:latin typeface="+mj-lt"/>
              </a:rPr>
              <a:t>девушку</a:t>
            </a:r>
            <a:endParaRPr lang="ru-RU" sz="3600" dirty="0"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86" y="1185863"/>
            <a:ext cx="7390327" cy="554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01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2366" y="160986"/>
            <a:ext cx="510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Свою компанию</a:t>
            </a:r>
            <a:endParaRPr lang="ru-RU" sz="3600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61" y="1003400"/>
            <a:ext cx="5818980" cy="560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522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659D1CC-93C6-4236-9D87-932988322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57" b="32818"/>
          <a:stretch/>
        </p:blipFill>
        <p:spPr>
          <a:xfrm rot="16200000" flipV="1">
            <a:off x="-294031" y="294030"/>
            <a:ext cx="2767947" cy="21798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55323" y="321972"/>
            <a:ext cx="6600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 Свои победы и поражения</a:t>
            </a:r>
            <a:endParaRPr lang="ru-RU" sz="3600" dirty="0">
              <a:latin typeface="+mj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68" y="1526147"/>
            <a:ext cx="724662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A95EF65C-D95B-40E0-B60F-EAAF2075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70" b="25371"/>
          <a:stretch/>
        </p:blipFill>
        <p:spPr>
          <a:xfrm>
            <a:off x="9606291" y="4675723"/>
            <a:ext cx="2585709" cy="218227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82481763-B279-4FC0-816B-EDFD2D4AE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0" y="200627"/>
            <a:ext cx="1360898" cy="3084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8500" y="585990"/>
            <a:ext cx="625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Свою замечательную учёбу</a:t>
            </a:r>
            <a:endParaRPr lang="ru-RU" sz="3600" dirty="0"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1646386"/>
            <a:ext cx="5453666" cy="45583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77" y="1671293"/>
            <a:ext cx="5647385" cy="4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20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7745" y="276896"/>
            <a:ext cx="546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ru-RU" sz="3600" dirty="0" smtClean="0">
                <a:latin typeface="+mj-lt"/>
              </a:rPr>
              <a:t>И конечно же свои деньги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09" y="1287887"/>
            <a:ext cx="4665508" cy="51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05E0836-3575-44E2-B380-EE7869A8B36B}"/>
              </a:ext>
            </a:extLst>
          </p:cNvPr>
          <p:cNvSpPr/>
          <p:nvPr/>
        </p:nvSpPr>
        <p:spPr>
          <a:xfrm>
            <a:off x="2802422" y="917335"/>
            <a:ext cx="6587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3200" dirty="0" smtClean="0">
                <a:cs typeface="Arial" panose="020B0604020202020204" pitchFamily="34" charset="0"/>
              </a:rPr>
              <a:t>Познавательное приложение «Угадай мелодию»</a:t>
            </a:r>
            <a:endParaRPr lang="ko-KR" altLang="en-US" sz="3200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C3C77D0-7ABA-46F8-9B11-C9646FA704C5}"/>
              </a:ext>
            </a:extLst>
          </p:cNvPr>
          <p:cNvSpPr txBox="1"/>
          <p:nvPr/>
        </p:nvSpPr>
        <p:spPr>
          <a:xfrm>
            <a:off x="1281799" y="3978663"/>
            <a:ext cx="28711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/>
              <a:t>Приложение «Угадай мелодию» предназначено для людей любого возраста, но с ограничением 13+, а почему? Отвечу на этот вопрос в следующем пункте</a:t>
            </a: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5F163CA8-00CF-4A9B-935C-2576A598EDC4}"/>
              </a:ext>
            </a:extLst>
          </p:cNvPr>
          <p:cNvSpPr/>
          <p:nvPr/>
        </p:nvSpPr>
        <p:spPr>
          <a:xfrm>
            <a:off x="1281799" y="2879337"/>
            <a:ext cx="2871102" cy="892155"/>
          </a:xfrm>
          <a:prstGeom prst="roundRect">
            <a:avLst>
              <a:gd name="adj" fmla="val 50000"/>
            </a:avLst>
          </a:prstGeom>
          <a:solidFill>
            <a:srgbClr val="6500D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Для кого предназначено</a:t>
            </a:r>
            <a:endParaRPr lang="en-US" altLang="ko-K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B13C1507-2183-4F7B-B4FC-CD10D919B70F}"/>
              </a:ext>
            </a:extLst>
          </p:cNvPr>
          <p:cNvSpPr/>
          <p:nvPr/>
        </p:nvSpPr>
        <p:spPr>
          <a:xfrm>
            <a:off x="4660449" y="2879337"/>
            <a:ext cx="2871102" cy="892155"/>
          </a:xfrm>
          <a:prstGeom prst="roundRect">
            <a:avLst>
              <a:gd name="adj" fmla="val 50000"/>
            </a:avLst>
          </a:prstGeom>
          <a:solidFill>
            <a:srgbClr val="6500D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b="1" i="1" dirty="0" smtClean="0">
                <a:solidFill>
                  <a:schemeClr val="bg1"/>
                </a:solidFill>
                <a:latin typeface="+mj-lt"/>
              </a:rPr>
              <a:t>Категории песен</a:t>
            </a:r>
            <a:endParaRPr lang="en-US" altLang="ko-KR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672731-0F12-4E67-8ADA-FAE9BCD78210}"/>
              </a:ext>
            </a:extLst>
          </p:cNvPr>
          <p:cNvSpPr txBox="1"/>
          <p:nvPr/>
        </p:nvSpPr>
        <p:spPr>
          <a:xfrm>
            <a:off x="8039099" y="3870940"/>
            <a:ext cx="3165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/>
              <a:t>Исходные данные включают в себя графические изображения для создания фона приложения, а так же аудиофайлы, обрезанные и обработанные автором самостоятельно</a:t>
            </a:r>
            <a:endParaRPr lang="en-US" altLang="ko-KR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372A3A18-8B29-410B-A50E-029C6ACD8C32}"/>
              </a:ext>
            </a:extLst>
          </p:cNvPr>
          <p:cNvSpPr/>
          <p:nvPr/>
        </p:nvSpPr>
        <p:spPr>
          <a:xfrm>
            <a:off x="8039101" y="2879337"/>
            <a:ext cx="2871102" cy="892155"/>
          </a:xfrm>
          <a:prstGeom prst="roundRect">
            <a:avLst>
              <a:gd name="adj" fmla="val 50000"/>
            </a:avLst>
          </a:prstGeom>
          <a:solidFill>
            <a:srgbClr val="6500D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b="1" i="1" dirty="0" smtClean="0">
                <a:solidFill>
                  <a:schemeClr val="bg1"/>
                </a:solidFill>
                <a:latin typeface="+mj-lt"/>
              </a:rPr>
              <a:t>Исходные данные</a:t>
            </a:r>
            <a:endParaRPr lang="en-US" altLang="ko-KR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6546" y="3915177"/>
            <a:ext cx="2884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Ответ на вопрос: Почему для всех? Очень просто, приложение </a:t>
            </a:r>
          </a:p>
          <a:p>
            <a:r>
              <a:rPr lang="ru-RU" sz="1400" dirty="0" smtClean="0"/>
              <a:t>включает в себя такие разделы, </a:t>
            </a:r>
          </a:p>
          <a:p>
            <a:r>
              <a:rPr lang="ru-RU" sz="1400" dirty="0" smtClean="0"/>
              <a:t>как: хиты 90-х, современные</a:t>
            </a:r>
          </a:p>
          <a:p>
            <a:r>
              <a:rPr lang="ru-RU" sz="1400" dirty="0" smtClean="0"/>
              <a:t>треки, иностранные треки, и песни о войне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2190263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rikhand - Poppins Light">
      <a:majorFont>
        <a:latin typeface="Shrikhan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7DE"/>
        </a:solidFill>
        <a:ln w="12700" cap="rnd">
          <a:noFill/>
          <a:prstDash val="solid"/>
          <a:round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400" dirty="0">
            <a:solidFill>
              <a:schemeClr val="bg1"/>
            </a:solidFill>
            <a:latin typeface="+mj-lt"/>
          </a:defRPr>
        </a:defPPr>
      </a:lstStyle>
    </a:spDef>
    <a:lnDef>
      <a:spPr>
        <a:ln w="12700">
          <a:solidFill>
            <a:srgbClr val="FF999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142</Words>
  <Application>Microsoft Office PowerPoint</Application>
  <PresentationFormat>Произвольный</PresentationFormat>
  <Paragraphs>23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Shrikhand</vt:lpstr>
      <vt:lpstr>Arial Unicode MS</vt:lpstr>
      <vt:lpstr>Poppins Light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Evgeniy</cp:lastModifiedBy>
  <cp:revision>339</cp:revision>
  <dcterms:created xsi:type="dcterms:W3CDTF">2019-04-06T05:20:47Z</dcterms:created>
  <dcterms:modified xsi:type="dcterms:W3CDTF">2023-06-25T18:28:44Z</dcterms:modified>
</cp:coreProperties>
</file>